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2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21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4236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47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697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29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33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86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00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2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64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0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8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4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4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BD682-4E87-4DCE-B106-E6894B92960C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6A39B7-DDD8-4A99-B3AE-7CBCAA4925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36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BED2C-B9E3-4182-902C-67FF03998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学年進路講演会</a:t>
            </a:r>
            <a:br>
              <a:rPr kumimoji="1"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56036F6-3891-4CE6-807F-45A19164A2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令和４年７月５日（火）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群馬県立太田女子高校</a:t>
            </a:r>
          </a:p>
        </p:txBody>
      </p:sp>
    </p:spTree>
    <p:extLst>
      <p:ext uri="{BB962C8B-B14F-4D97-AF65-F5344CB8AC3E}">
        <p14:creationId xmlns:p14="http://schemas.microsoft.com/office/powerpoint/2010/main" val="115111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3370AE-AA91-4CB7-9DEE-2F5E3CB9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１　令和４年度概況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105A6F-D759-4077-8871-AF3619126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0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（１）部活動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（運動部）高校総体総合５位（テニス、登山３位、バスケ４位、ソフトテニス、　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　　　　　　　　　　　　　 バドミントン、サッカー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位、陸上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位　等）</a:t>
            </a: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令和元年の６位から躍進（公立第２位）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  水泳部関東大会出場２名　　　　　　</a:t>
            </a: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（文化部）囲碁部、理科研究部、音楽部　全国高校総合文化祭出場決定</a:t>
            </a:r>
            <a:endParaRPr lang="zh-TW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  演劇部、ダンス部、音楽部・・定期演奏会実施</a:t>
            </a: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合同部展（美術、書道、華道部）</a:t>
            </a:r>
            <a:endParaRPr lang="zh-TW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　</a:t>
            </a:r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徐々にコロナ前に戻ってきている。</a:t>
            </a: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7DB7D9A-C306-4B0D-92C6-19C4D0356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937" y="956345"/>
            <a:ext cx="1111451" cy="11167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40DB4243-FCAB-463C-B64D-4F906C4E5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839" y="4891611"/>
            <a:ext cx="1288147" cy="128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41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EDB9E9-6779-4BC7-87B5-E8AA42A60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8507"/>
            <a:ext cx="8596668" cy="5785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（２）行事等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４月　８日（金）入学式、始業式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５月　６日（金）高校総体壮行会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５月１４日（土）同窓会みどり会総会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５月２０日（金）生徒会役員選挙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５月２５日（水）１学期中間考査（～２７日）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６月　８日（水）学校評議員会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６月１０日（金）生徒総会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６月１５日（水）マナーアップ運動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　保護者参観日（～１６日）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　　６月１７日（金）笑う政治ショー開催（主権者教育）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６月２４日（金）避難訓練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６月２８日（火）１学期期末考査（～７月１日）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/>
              <a:t>　　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（７月１５日（金）合唱祭）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（７月１９日（火）総合プレゼンテーション）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（７月２０日（水）終業式）　</a:t>
            </a:r>
            <a:r>
              <a:rPr kumimoji="1" lang="ja-JP" altLang="en-US" dirty="0"/>
              <a:t>　　　　  　　　　　　　　　　　　　　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087009-5466-4EC8-803B-95B91DDC1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4466" y="2950421"/>
            <a:ext cx="1375129" cy="130444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99A8D01-7D35-4187-94C9-9956F1F65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748" y="4899239"/>
            <a:ext cx="1375129" cy="141479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8FA3509-FD54-4374-83EA-4A2D2BCD52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018" y="816636"/>
            <a:ext cx="1375129" cy="165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769FE8-7B4F-4824-B662-0817282B3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666" y="1140903"/>
            <a:ext cx="8596668" cy="542767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高い志を持って、変化の激しい時代を</a:t>
            </a:r>
            <a:endParaRPr lang="en-US" altLang="ja-JP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　　　</a:t>
            </a:r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</a:t>
            </a:r>
            <a:r>
              <a:rPr lang="ja-JP" altLang="en-US" b="1" u="sng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しなやか</a:t>
            </a:r>
            <a:r>
              <a:rPr lang="ja-JP" altLang="en-US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に生きる」</a:t>
            </a:r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生徒を育成したい。</a:t>
            </a:r>
            <a:endParaRPr lang="en-US" altLang="ja-JP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kumimoji="1" lang="en-US" altLang="ja-JP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○　</a:t>
            </a:r>
            <a:r>
              <a:rPr lang="ja-JP" altLang="en-US" dirty="0"/>
              <a:t>困難に遭遇しても、粘り強く対応し、簡単にあきらめない心。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○　</a:t>
            </a:r>
            <a:r>
              <a:rPr lang="ja-JP" altLang="en-US" dirty="0"/>
              <a:t>相手の立場に立って物事を考え、他人の生き方を認められる柔軟性。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本校の校訓「</a:t>
            </a:r>
            <a:r>
              <a:rPr kumimoji="1" lang="ja-JP" altLang="en-US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自律博愛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」に通じる。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/>
              <a:t>大学受験は、高校受験とは比べものにならないほど大変です。どこまでやってもゴールが見えず途方に暮れてしまう生徒も少なくない。その中で科目を絞ろうとか、受験科目の少ないところに志望校を修正しよう、こんな思考に陥ってしまいがちです。しかし、受験生は誰もが同様の思考に陥るわけですから、粘った者にこそチャンスは訪れます。</a:t>
            </a:r>
          </a:p>
          <a:p>
            <a:r>
              <a:rPr lang="ja-JP" altLang="en-US" dirty="0"/>
              <a:t>また、受験勉強はその「過程」にも重要な意味が込められています。受験のために膨大な知識を覚えなければいけない。そして、それを可能にするにはどのような工夫が必要か・・。その方法を試行錯誤し、時に勉強法の本や合格体験談を読みあさり、その中から自分にあった方法を生み出し、アレンジしたりする。時には挫折し反省しては方向転換を繰り返し、再度挑戦し目的を達成する。その「過程」、つまりは「</a:t>
            </a:r>
            <a:r>
              <a:rPr lang="ja-JP" altLang="en-US" dirty="0">
                <a:solidFill>
                  <a:srgbClr val="0070C0"/>
                </a:solidFill>
              </a:rPr>
              <a:t>問題解決能力」の育成</a:t>
            </a:r>
            <a:r>
              <a:rPr lang="ja-JP" altLang="en-US" dirty="0"/>
              <a:t>こそが、受験勉強の裏に隠れた「最たる目的」の１つではないかということです。</a:t>
            </a:r>
          </a:p>
          <a:p>
            <a:r>
              <a:rPr lang="ja-JP" altLang="en-US" dirty="0"/>
              <a:t>ぜひ</a:t>
            </a:r>
            <a:r>
              <a:rPr lang="ja-JP" altLang="en-US" dirty="0">
                <a:solidFill>
                  <a:schemeClr val="accent2"/>
                </a:solidFill>
              </a:rPr>
              <a:t>頑張らせて</a:t>
            </a:r>
            <a:r>
              <a:rPr lang="ja-JP" altLang="en-US" dirty="0">
                <a:solidFill>
                  <a:srgbClr val="0070C0"/>
                </a:solidFill>
              </a:rPr>
              <a:t>下さい</a:t>
            </a:r>
            <a:r>
              <a:rPr lang="ja-JP" altLang="en-US" dirty="0"/>
              <a:t>。そして、見守って下さい。よろしくお願い致します。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7FDA3A45-6CE0-42CB-A1B1-1240CBB9B726}"/>
              </a:ext>
            </a:extLst>
          </p:cNvPr>
          <p:cNvCxnSpPr>
            <a:cxnSpLocks/>
          </p:cNvCxnSpPr>
          <p:nvPr/>
        </p:nvCxnSpPr>
        <p:spPr>
          <a:xfrm flipH="1">
            <a:off x="1702967" y="2114957"/>
            <a:ext cx="1954634" cy="3103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0FECD07-45C7-4AEB-B497-175C512B05DE}"/>
              </a:ext>
            </a:extLst>
          </p:cNvPr>
          <p:cNvCxnSpPr/>
          <p:nvPr/>
        </p:nvCxnSpPr>
        <p:spPr>
          <a:xfrm>
            <a:off x="1191236" y="3271706"/>
            <a:ext cx="58723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3F25E8C8-1C2E-4899-BB24-3E48DFB0E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kumimoji="1" lang="ja-JP" altLang="en-US" dirty="0"/>
              <a:t>２　育てたい生徒像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16CA9640-3F36-40CB-BC39-440A50282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8964" y="2674777"/>
            <a:ext cx="1066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7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7A7AB2C-DF85-4020-A999-2DAA8D41D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575" y="242011"/>
            <a:ext cx="6832412" cy="605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66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39D786F-89E7-4254-98BC-A2BE6A60D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87" y="4762"/>
            <a:ext cx="9115425" cy="684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02416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700</Words>
  <Application>Microsoft Office PowerPoint</Application>
  <PresentationFormat>ワイド画面</PresentationFormat>
  <Paragraphs>43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BIZ UDPゴシック</vt:lpstr>
      <vt:lpstr>BIZ UDゴシック</vt:lpstr>
      <vt:lpstr>メイリオ</vt:lpstr>
      <vt:lpstr>Arial</vt:lpstr>
      <vt:lpstr>Trebuchet MS</vt:lpstr>
      <vt:lpstr>Wingdings 3</vt:lpstr>
      <vt:lpstr>ファセット</vt:lpstr>
      <vt:lpstr>第3学年進路講演会 </vt:lpstr>
      <vt:lpstr>１　令和４年度概況</vt:lpstr>
      <vt:lpstr>PowerPoint プレゼンテーション</vt:lpstr>
      <vt:lpstr>２　育てたい生徒像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第3学年進路講演会 </dc:title>
  <dc:creator>Satori Akihiko</dc:creator>
  <cp:lastModifiedBy>Satori Akihiko</cp:lastModifiedBy>
  <cp:revision>14</cp:revision>
  <cp:lastPrinted>2022-07-04T06:36:14Z</cp:lastPrinted>
  <dcterms:created xsi:type="dcterms:W3CDTF">2022-06-27T04:31:07Z</dcterms:created>
  <dcterms:modified xsi:type="dcterms:W3CDTF">2022-07-04T06:37:11Z</dcterms:modified>
</cp:coreProperties>
</file>